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AF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6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7FE2E-8406-461B-AE40-9A6FE6CC867B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86CD8-33A3-4A2A-ABC0-D8851DD42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67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86CD8-33A3-4A2A-ABC0-D8851DD424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29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084-660A-475D-A3B8-FD9474FFCB71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742C-BE0B-4EE3-8EBB-A5181DE2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084-660A-475D-A3B8-FD9474FFCB71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742C-BE0B-4EE3-8EBB-A5181DE2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307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084-660A-475D-A3B8-FD9474FFCB71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742C-BE0B-4EE3-8EBB-A5181DE2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43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084-660A-475D-A3B8-FD9474FFCB71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742C-BE0B-4EE3-8EBB-A5181DE2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26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084-660A-475D-A3B8-FD9474FFCB71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742C-BE0B-4EE3-8EBB-A5181DE2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1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2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084-660A-475D-A3B8-FD9474FFCB71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742C-BE0B-4EE3-8EBB-A5181DE2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303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084-660A-475D-A3B8-FD9474FFCB71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742C-BE0B-4EE3-8EBB-A5181DE2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17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084-660A-475D-A3B8-FD9474FFCB71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742C-BE0B-4EE3-8EBB-A5181DE2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2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084-660A-475D-A3B8-FD9474FFCB71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742C-BE0B-4EE3-8EBB-A5181DE2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12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084-660A-475D-A3B8-FD9474FFCB71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742C-BE0B-4EE3-8EBB-A5181DE2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2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EC084-660A-475D-A3B8-FD9474FFCB71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742C-BE0B-4EE3-8EBB-A5181DE2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96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EC084-660A-475D-A3B8-FD9474FFCB71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B742C-BE0B-4EE3-8EBB-A5181DE20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6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2.jpe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8936" cy="6858000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611560" y="54132"/>
            <a:ext cx="570618" cy="53884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4068" y="3717032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554"/>
            <a:ext cx="2006203" cy="5760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27714"/>
            <a:ext cx="790176" cy="5929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2689" y="5909498"/>
            <a:ext cx="434395" cy="337692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0"/>
          <a:stretch/>
        </p:blipFill>
        <p:spPr bwMode="auto">
          <a:xfrm>
            <a:off x="7652048" y="5887431"/>
            <a:ext cx="648072" cy="331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885051"/>
            <a:ext cx="363336" cy="391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0120" y="5896968"/>
            <a:ext cx="843880" cy="340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184"/>
            <a:ext cx="576064" cy="550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668"/>
            <a:ext cx="891188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97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5749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3228"/>
          <a:stretch/>
        </p:blipFill>
        <p:spPr>
          <a:xfrm>
            <a:off x="0" y="5121335"/>
            <a:ext cx="9144000" cy="1836057"/>
          </a:xfrm>
        </p:spPr>
      </p:pic>
      <p:sp>
        <p:nvSpPr>
          <p:cNvPr id="5" name="Oval 4"/>
          <p:cNvSpPr/>
          <p:nvPr/>
        </p:nvSpPr>
        <p:spPr>
          <a:xfrm>
            <a:off x="611560" y="54132"/>
            <a:ext cx="570618" cy="53884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5520"/>
            <a:ext cx="2006203" cy="5760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27714"/>
            <a:ext cx="790176" cy="59297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184"/>
            <a:ext cx="576064" cy="550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668"/>
            <a:ext cx="891188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09187"/>
            <a:ext cx="434395" cy="337692"/>
          </a:xfrm>
          <a:prstGeom prst="rect">
            <a:avLst/>
          </a:prstGeom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40"/>
          <a:stretch/>
        </p:blipFill>
        <p:spPr bwMode="auto">
          <a:xfrm>
            <a:off x="7539591" y="87120"/>
            <a:ext cx="648072" cy="331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839" y="84740"/>
            <a:ext cx="363336" cy="391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663" y="96657"/>
            <a:ext cx="843880" cy="340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995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1</Words>
  <Application>Microsoft Office PowerPoint</Application>
  <PresentationFormat>On-screen Show (4:3)</PresentationFormat>
  <Paragraphs>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Dhaffa</dc:creator>
  <cp:lastModifiedBy>Dhaffa</cp:lastModifiedBy>
  <cp:revision>6</cp:revision>
  <dcterms:created xsi:type="dcterms:W3CDTF">2023-07-29T10:23:52Z</dcterms:created>
  <dcterms:modified xsi:type="dcterms:W3CDTF">2023-07-29T15:12:05Z</dcterms:modified>
</cp:coreProperties>
</file>